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CC"/>
    <a:srgbClr val="FF5050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6377B1-32FD-4D6A-896D-441F3387FB2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DB391-0436-42A2-9DF9-5CE3D4F661D5}">
      <dgm:prSet phldrT="[Text]"/>
      <dgm:spPr/>
      <dgm:t>
        <a:bodyPr/>
        <a:lstStyle/>
        <a:p>
          <a:r>
            <a:rPr lang="en-US" dirty="0" smtClean="0"/>
            <a:t>Sarah</a:t>
          </a:r>
          <a:endParaRPr lang="en-US" dirty="0"/>
        </a:p>
      </dgm:t>
    </dgm:pt>
    <dgm:pt modelId="{4FECD142-8DDA-4FEB-8845-8E9ED93C8535}" type="parTrans" cxnId="{FA450E9C-7B44-4EA5-A320-CDD20E7968B4}">
      <dgm:prSet/>
      <dgm:spPr/>
      <dgm:t>
        <a:bodyPr/>
        <a:lstStyle/>
        <a:p>
          <a:endParaRPr lang="en-US"/>
        </a:p>
      </dgm:t>
    </dgm:pt>
    <dgm:pt modelId="{F5EF741D-19F2-48E2-AD78-126490276601}" type="sibTrans" cxnId="{FA450E9C-7B44-4EA5-A320-CDD20E7968B4}">
      <dgm:prSet/>
      <dgm:spPr/>
      <dgm:t>
        <a:bodyPr/>
        <a:lstStyle/>
        <a:p>
          <a:endParaRPr lang="en-US"/>
        </a:p>
      </dgm:t>
    </dgm:pt>
    <dgm:pt modelId="{83B131B6-6EEA-4F6F-AB4E-EB4C269F5E2B}">
      <dgm:prSet phldrT="[Text]"/>
      <dgm:spPr/>
      <dgm:t>
        <a:bodyPr/>
        <a:lstStyle/>
        <a:p>
          <a:r>
            <a:rPr lang="en-US" dirty="0" smtClean="0"/>
            <a:t>Extrovert</a:t>
          </a:r>
          <a:endParaRPr lang="en-US" dirty="0"/>
        </a:p>
      </dgm:t>
    </dgm:pt>
    <dgm:pt modelId="{8FDD450C-32D4-4BAA-99F0-EFAF785FBBD3}" type="parTrans" cxnId="{4DCB11EC-380A-4A72-89CC-52021FD34363}">
      <dgm:prSet/>
      <dgm:spPr/>
      <dgm:t>
        <a:bodyPr/>
        <a:lstStyle/>
        <a:p>
          <a:endParaRPr lang="en-US"/>
        </a:p>
      </dgm:t>
    </dgm:pt>
    <dgm:pt modelId="{BFCE1847-911A-46BE-A92E-DECEE9A5DA72}" type="sibTrans" cxnId="{4DCB11EC-380A-4A72-89CC-52021FD34363}">
      <dgm:prSet/>
      <dgm:spPr/>
      <dgm:t>
        <a:bodyPr/>
        <a:lstStyle/>
        <a:p>
          <a:endParaRPr lang="en-US" dirty="0"/>
        </a:p>
      </dgm:t>
    </dgm:pt>
    <dgm:pt modelId="{95B76FC0-ED62-4F6B-BBFC-E0BA9FFE0A77}">
      <dgm:prSet phldrT="[Text]"/>
      <dgm:spPr/>
      <dgm:t>
        <a:bodyPr/>
        <a:lstStyle/>
        <a:p>
          <a:r>
            <a:rPr lang="en-US" dirty="0" smtClean="0"/>
            <a:t>Feeler</a:t>
          </a:r>
          <a:endParaRPr lang="en-US" dirty="0"/>
        </a:p>
      </dgm:t>
    </dgm:pt>
    <dgm:pt modelId="{2B7C79CE-9525-4E64-A8BB-A3DC30DBDFF4}" type="parTrans" cxnId="{61E63662-688E-4CFA-94A7-AEB4F9BD2801}">
      <dgm:prSet/>
      <dgm:spPr/>
      <dgm:t>
        <a:bodyPr/>
        <a:lstStyle/>
        <a:p>
          <a:endParaRPr lang="en-US"/>
        </a:p>
      </dgm:t>
    </dgm:pt>
    <dgm:pt modelId="{53764573-6A28-4897-90CD-2A9FA8CFFFD8}" type="sibTrans" cxnId="{61E63662-688E-4CFA-94A7-AEB4F9BD2801}">
      <dgm:prSet/>
      <dgm:spPr/>
      <dgm:t>
        <a:bodyPr/>
        <a:lstStyle/>
        <a:p>
          <a:endParaRPr lang="en-US" dirty="0"/>
        </a:p>
      </dgm:t>
    </dgm:pt>
    <dgm:pt modelId="{5771B361-5567-435B-A7D2-9C2D21FCBC19}">
      <dgm:prSet phldrT="[Text]"/>
      <dgm:spPr/>
      <dgm:t>
        <a:bodyPr/>
        <a:lstStyle/>
        <a:p>
          <a:r>
            <a:rPr lang="en-US" dirty="0" smtClean="0"/>
            <a:t>Perceiver</a:t>
          </a:r>
          <a:endParaRPr lang="en-US" dirty="0"/>
        </a:p>
      </dgm:t>
    </dgm:pt>
    <dgm:pt modelId="{3E935D6F-C855-4866-9F15-3A158AFDC84E}" type="parTrans" cxnId="{86E03749-75C8-4819-A5A2-0DC7C614348E}">
      <dgm:prSet/>
      <dgm:spPr/>
      <dgm:t>
        <a:bodyPr/>
        <a:lstStyle/>
        <a:p>
          <a:endParaRPr lang="en-US"/>
        </a:p>
      </dgm:t>
    </dgm:pt>
    <dgm:pt modelId="{61205D0C-428D-4F3A-AF87-274DB528BCCC}" type="sibTrans" cxnId="{86E03749-75C8-4819-A5A2-0DC7C614348E}">
      <dgm:prSet/>
      <dgm:spPr/>
      <dgm:t>
        <a:bodyPr/>
        <a:lstStyle/>
        <a:p>
          <a:endParaRPr lang="en-US" dirty="0"/>
        </a:p>
      </dgm:t>
    </dgm:pt>
    <dgm:pt modelId="{BD96EABA-F4C6-4213-A487-03F94AE8D3BB}">
      <dgm:prSet phldrT="[Text]"/>
      <dgm:spPr/>
      <dgm:t>
        <a:bodyPr/>
        <a:lstStyle/>
        <a:p>
          <a:r>
            <a:rPr lang="en-US" dirty="0" smtClean="0"/>
            <a:t>Intuitive</a:t>
          </a:r>
          <a:endParaRPr lang="en-US" dirty="0"/>
        </a:p>
      </dgm:t>
    </dgm:pt>
    <dgm:pt modelId="{83D39631-9221-43E8-B53B-7882F06F98DF}" type="parTrans" cxnId="{3565B6C7-CBD5-43E7-91CB-11024F1710DC}">
      <dgm:prSet/>
      <dgm:spPr/>
      <dgm:t>
        <a:bodyPr/>
        <a:lstStyle/>
        <a:p>
          <a:endParaRPr lang="en-US"/>
        </a:p>
      </dgm:t>
    </dgm:pt>
    <dgm:pt modelId="{FBB05BEC-3B08-4E3C-9DA8-56515A473A1B}" type="sibTrans" cxnId="{3565B6C7-CBD5-43E7-91CB-11024F1710DC}">
      <dgm:prSet/>
      <dgm:spPr/>
      <dgm:t>
        <a:bodyPr/>
        <a:lstStyle/>
        <a:p>
          <a:endParaRPr lang="en-US" dirty="0"/>
        </a:p>
      </dgm:t>
    </dgm:pt>
    <dgm:pt modelId="{F17B6C87-8209-4E02-B7FA-9EFAFE695CAF}" type="pres">
      <dgm:prSet presAssocID="{256377B1-32FD-4D6A-896D-441F3387FB2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B4BBD9-E9C6-447E-9AD5-8FA7749666C6}" type="pres">
      <dgm:prSet presAssocID="{EEDDB391-0436-42A2-9DF9-5CE3D4F661D5}" presName="centerShape" presStyleLbl="node0" presStyleIdx="0" presStyleCnt="1"/>
      <dgm:spPr/>
      <dgm:t>
        <a:bodyPr/>
        <a:lstStyle/>
        <a:p>
          <a:endParaRPr lang="en-US"/>
        </a:p>
      </dgm:t>
    </dgm:pt>
    <dgm:pt modelId="{C63A6504-217E-4C7B-B89F-670789A1113C}" type="pres">
      <dgm:prSet presAssocID="{83B131B6-6EEA-4F6F-AB4E-EB4C269F5E2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6CB8B8-7F99-4D59-A8DC-87E784EDEE4A}" type="pres">
      <dgm:prSet presAssocID="{83B131B6-6EEA-4F6F-AB4E-EB4C269F5E2B}" presName="dummy" presStyleCnt="0"/>
      <dgm:spPr/>
    </dgm:pt>
    <dgm:pt modelId="{CDA81C8C-9A07-4EB3-962D-5CD481F08CA5}" type="pres">
      <dgm:prSet presAssocID="{BFCE1847-911A-46BE-A92E-DECEE9A5DA72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8ED7EC1-5E23-4B86-825C-7348B7C0B0DB}" type="pres">
      <dgm:prSet presAssocID="{95B76FC0-ED62-4F6B-BBFC-E0BA9FFE0A7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5CA2B-D79D-4DDF-A9A5-3E2402B15546}" type="pres">
      <dgm:prSet presAssocID="{95B76FC0-ED62-4F6B-BBFC-E0BA9FFE0A77}" presName="dummy" presStyleCnt="0"/>
      <dgm:spPr/>
    </dgm:pt>
    <dgm:pt modelId="{840215F5-D9DC-45E8-AEA1-73E9C5E68A29}" type="pres">
      <dgm:prSet presAssocID="{53764573-6A28-4897-90CD-2A9FA8CFFFD8}" presName="sibTrans" presStyleLbl="sibTrans2D1" presStyleIdx="1" presStyleCnt="4"/>
      <dgm:spPr/>
      <dgm:t>
        <a:bodyPr/>
        <a:lstStyle/>
        <a:p>
          <a:endParaRPr lang="en-US"/>
        </a:p>
      </dgm:t>
    </dgm:pt>
    <dgm:pt modelId="{24623F4C-0607-4CE1-AFEF-62D5BEE88335}" type="pres">
      <dgm:prSet presAssocID="{5771B361-5567-435B-A7D2-9C2D21FCBC1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F9FD8-D886-42F8-A8E4-CAFA3BEBED27}" type="pres">
      <dgm:prSet presAssocID="{5771B361-5567-435B-A7D2-9C2D21FCBC19}" presName="dummy" presStyleCnt="0"/>
      <dgm:spPr/>
    </dgm:pt>
    <dgm:pt modelId="{542E5542-A4A2-4399-A30A-8550AF70E2A8}" type="pres">
      <dgm:prSet presAssocID="{61205D0C-428D-4F3A-AF87-274DB528BCCC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B86E572-B95A-4FB0-9F1B-F7EF0EE67319}" type="pres">
      <dgm:prSet presAssocID="{BD96EABA-F4C6-4213-A487-03F94AE8D3B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AEC660-8DA5-4534-9D9B-2D1AFD3C97B9}" type="pres">
      <dgm:prSet presAssocID="{BD96EABA-F4C6-4213-A487-03F94AE8D3BB}" presName="dummy" presStyleCnt="0"/>
      <dgm:spPr/>
    </dgm:pt>
    <dgm:pt modelId="{59B800B7-DCB2-4A96-A360-178125E66A15}" type="pres">
      <dgm:prSet presAssocID="{FBB05BEC-3B08-4E3C-9DA8-56515A473A1B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574729F3-28BB-4547-9C25-85A753C1E0B8}" type="presOf" srcId="{FBB05BEC-3B08-4E3C-9DA8-56515A473A1B}" destId="{59B800B7-DCB2-4A96-A360-178125E66A15}" srcOrd="0" destOrd="0" presId="urn:microsoft.com/office/officeart/2005/8/layout/radial6"/>
    <dgm:cxn modelId="{FA450E9C-7B44-4EA5-A320-CDD20E7968B4}" srcId="{256377B1-32FD-4D6A-896D-441F3387FB25}" destId="{EEDDB391-0436-42A2-9DF9-5CE3D4F661D5}" srcOrd="0" destOrd="0" parTransId="{4FECD142-8DDA-4FEB-8845-8E9ED93C8535}" sibTransId="{F5EF741D-19F2-48E2-AD78-126490276601}"/>
    <dgm:cxn modelId="{A9FDFEA8-B0C8-4008-A24D-4710F21C8012}" type="presOf" srcId="{BD96EABA-F4C6-4213-A487-03F94AE8D3BB}" destId="{BB86E572-B95A-4FB0-9F1B-F7EF0EE67319}" srcOrd="0" destOrd="0" presId="urn:microsoft.com/office/officeart/2005/8/layout/radial6"/>
    <dgm:cxn modelId="{4DCB11EC-380A-4A72-89CC-52021FD34363}" srcId="{EEDDB391-0436-42A2-9DF9-5CE3D4F661D5}" destId="{83B131B6-6EEA-4F6F-AB4E-EB4C269F5E2B}" srcOrd="0" destOrd="0" parTransId="{8FDD450C-32D4-4BAA-99F0-EFAF785FBBD3}" sibTransId="{BFCE1847-911A-46BE-A92E-DECEE9A5DA72}"/>
    <dgm:cxn modelId="{3565B6C7-CBD5-43E7-91CB-11024F1710DC}" srcId="{EEDDB391-0436-42A2-9DF9-5CE3D4F661D5}" destId="{BD96EABA-F4C6-4213-A487-03F94AE8D3BB}" srcOrd="3" destOrd="0" parTransId="{83D39631-9221-43E8-B53B-7882F06F98DF}" sibTransId="{FBB05BEC-3B08-4E3C-9DA8-56515A473A1B}"/>
    <dgm:cxn modelId="{61E63662-688E-4CFA-94A7-AEB4F9BD2801}" srcId="{EEDDB391-0436-42A2-9DF9-5CE3D4F661D5}" destId="{95B76FC0-ED62-4F6B-BBFC-E0BA9FFE0A77}" srcOrd="1" destOrd="0" parTransId="{2B7C79CE-9525-4E64-A8BB-A3DC30DBDFF4}" sibTransId="{53764573-6A28-4897-90CD-2A9FA8CFFFD8}"/>
    <dgm:cxn modelId="{A45517BC-0F9F-4279-B15F-C3A91ACF9392}" type="presOf" srcId="{61205D0C-428D-4F3A-AF87-274DB528BCCC}" destId="{542E5542-A4A2-4399-A30A-8550AF70E2A8}" srcOrd="0" destOrd="0" presId="urn:microsoft.com/office/officeart/2005/8/layout/radial6"/>
    <dgm:cxn modelId="{5D6A7DFF-DBA4-4AC8-8F67-D39ADB0BDCFD}" type="presOf" srcId="{83B131B6-6EEA-4F6F-AB4E-EB4C269F5E2B}" destId="{C63A6504-217E-4C7B-B89F-670789A1113C}" srcOrd="0" destOrd="0" presId="urn:microsoft.com/office/officeart/2005/8/layout/radial6"/>
    <dgm:cxn modelId="{40AA392B-F52B-43AA-A671-A108F8246928}" type="presOf" srcId="{53764573-6A28-4897-90CD-2A9FA8CFFFD8}" destId="{840215F5-D9DC-45E8-AEA1-73E9C5E68A29}" srcOrd="0" destOrd="0" presId="urn:microsoft.com/office/officeart/2005/8/layout/radial6"/>
    <dgm:cxn modelId="{B6CAF1D3-7546-42E7-8913-625ADD8CADCB}" type="presOf" srcId="{BFCE1847-911A-46BE-A92E-DECEE9A5DA72}" destId="{CDA81C8C-9A07-4EB3-962D-5CD481F08CA5}" srcOrd="0" destOrd="0" presId="urn:microsoft.com/office/officeart/2005/8/layout/radial6"/>
    <dgm:cxn modelId="{879395D0-8DA3-4303-A2F3-26F6BBC9302D}" type="presOf" srcId="{256377B1-32FD-4D6A-896D-441F3387FB25}" destId="{F17B6C87-8209-4E02-B7FA-9EFAFE695CAF}" srcOrd="0" destOrd="0" presId="urn:microsoft.com/office/officeart/2005/8/layout/radial6"/>
    <dgm:cxn modelId="{DA9DB84B-C4A9-492B-B51F-F6327DE1914F}" type="presOf" srcId="{95B76FC0-ED62-4F6B-BBFC-E0BA9FFE0A77}" destId="{E8ED7EC1-5E23-4B86-825C-7348B7C0B0DB}" srcOrd="0" destOrd="0" presId="urn:microsoft.com/office/officeart/2005/8/layout/radial6"/>
    <dgm:cxn modelId="{9AB47EF2-E250-4E76-A05B-9F439FA23204}" type="presOf" srcId="{5771B361-5567-435B-A7D2-9C2D21FCBC19}" destId="{24623F4C-0607-4CE1-AFEF-62D5BEE88335}" srcOrd="0" destOrd="0" presId="urn:microsoft.com/office/officeart/2005/8/layout/radial6"/>
    <dgm:cxn modelId="{86E03749-75C8-4819-A5A2-0DC7C614348E}" srcId="{EEDDB391-0436-42A2-9DF9-5CE3D4F661D5}" destId="{5771B361-5567-435B-A7D2-9C2D21FCBC19}" srcOrd="2" destOrd="0" parTransId="{3E935D6F-C855-4866-9F15-3A158AFDC84E}" sibTransId="{61205D0C-428D-4F3A-AF87-274DB528BCCC}"/>
    <dgm:cxn modelId="{633B54C5-CC00-40AA-B2D0-1B8700ECFC51}" type="presOf" srcId="{EEDDB391-0436-42A2-9DF9-5CE3D4F661D5}" destId="{7FB4BBD9-E9C6-447E-9AD5-8FA7749666C6}" srcOrd="0" destOrd="0" presId="urn:microsoft.com/office/officeart/2005/8/layout/radial6"/>
    <dgm:cxn modelId="{9B50A6D1-5378-4834-A374-F021A210A3A2}" type="presParOf" srcId="{F17B6C87-8209-4E02-B7FA-9EFAFE695CAF}" destId="{7FB4BBD9-E9C6-447E-9AD5-8FA7749666C6}" srcOrd="0" destOrd="0" presId="urn:microsoft.com/office/officeart/2005/8/layout/radial6"/>
    <dgm:cxn modelId="{6ED1FC53-DAAA-40EC-B756-525102451A2B}" type="presParOf" srcId="{F17B6C87-8209-4E02-B7FA-9EFAFE695CAF}" destId="{C63A6504-217E-4C7B-B89F-670789A1113C}" srcOrd="1" destOrd="0" presId="urn:microsoft.com/office/officeart/2005/8/layout/radial6"/>
    <dgm:cxn modelId="{1582F1DA-E598-47DA-9674-3D90AEA5DADD}" type="presParOf" srcId="{F17B6C87-8209-4E02-B7FA-9EFAFE695CAF}" destId="{716CB8B8-7F99-4D59-A8DC-87E784EDEE4A}" srcOrd="2" destOrd="0" presId="urn:microsoft.com/office/officeart/2005/8/layout/radial6"/>
    <dgm:cxn modelId="{48529F17-F6F1-4D19-87B7-B330323DD831}" type="presParOf" srcId="{F17B6C87-8209-4E02-B7FA-9EFAFE695CAF}" destId="{CDA81C8C-9A07-4EB3-962D-5CD481F08CA5}" srcOrd="3" destOrd="0" presId="urn:microsoft.com/office/officeart/2005/8/layout/radial6"/>
    <dgm:cxn modelId="{EB6CA26D-E5CD-47CD-94CF-C3326E999790}" type="presParOf" srcId="{F17B6C87-8209-4E02-B7FA-9EFAFE695CAF}" destId="{E8ED7EC1-5E23-4B86-825C-7348B7C0B0DB}" srcOrd="4" destOrd="0" presId="urn:microsoft.com/office/officeart/2005/8/layout/radial6"/>
    <dgm:cxn modelId="{AB4B5F91-19AD-43E7-B939-E051DB91B310}" type="presParOf" srcId="{F17B6C87-8209-4E02-B7FA-9EFAFE695CAF}" destId="{F235CA2B-D79D-4DDF-A9A5-3E2402B15546}" srcOrd="5" destOrd="0" presId="urn:microsoft.com/office/officeart/2005/8/layout/radial6"/>
    <dgm:cxn modelId="{66C63FF0-BA97-473C-9442-7DAAFF2A4C7E}" type="presParOf" srcId="{F17B6C87-8209-4E02-B7FA-9EFAFE695CAF}" destId="{840215F5-D9DC-45E8-AEA1-73E9C5E68A29}" srcOrd="6" destOrd="0" presId="urn:microsoft.com/office/officeart/2005/8/layout/radial6"/>
    <dgm:cxn modelId="{84DE8BE4-F175-43F8-9DC9-1F9451D2AEF3}" type="presParOf" srcId="{F17B6C87-8209-4E02-B7FA-9EFAFE695CAF}" destId="{24623F4C-0607-4CE1-AFEF-62D5BEE88335}" srcOrd="7" destOrd="0" presId="urn:microsoft.com/office/officeart/2005/8/layout/radial6"/>
    <dgm:cxn modelId="{DE8E01DB-66AF-4147-8254-3204C40B1DC0}" type="presParOf" srcId="{F17B6C87-8209-4E02-B7FA-9EFAFE695CAF}" destId="{FCEF9FD8-D886-42F8-A8E4-CAFA3BEBED27}" srcOrd="8" destOrd="0" presId="urn:microsoft.com/office/officeart/2005/8/layout/radial6"/>
    <dgm:cxn modelId="{972C43B9-948E-493E-9804-A0C3761C711F}" type="presParOf" srcId="{F17B6C87-8209-4E02-B7FA-9EFAFE695CAF}" destId="{542E5542-A4A2-4399-A30A-8550AF70E2A8}" srcOrd="9" destOrd="0" presId="urn:microsoft.com/office/officeart/2005/8/layout/radial6"/>
    <dgm:cxn modelId="{8A8FBDEA-6E16-4142-B577-9CB3010D65C1}" type="presParOf" srcId="{F17B6C87-8209-4E02-B7FA-9EFAFE695CAF}" destId="{BB86E572-B95A-4FB0-9F1B-F7EF0EE67319}" srcOrd="10" destOrd="0" presId="urn:microsoft.com/office/officeart/2005/8/layout/radial6"/>
    <dgm:cxn modelId="{3D5D4A4A-D4E1-4FDA-B44A-1F76E5B3A987}" type="presParOf" srcId="{F17B6C87-8209-4E02-B7FA-9EFAFE695CAF}" destId="{B5AEC660-8DA5-4534-9D9B-2D1AFD3C97B9}" srcOrd="11" destOrd="0" presId="urn:microsoft.com/office/officeart/2005/8/layout/radial6"/>
    <dgm:cxn modelId="{BC0E5197-962A-4A6D-A3F1-7AF8E0C76D38}" type="presParOf" srcId="{F17B6C87-8209-4E02-B7FA-9EFAFE695CAF}" destId="{59B800B7-DCB2-4A96-A360-178125E66A1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B800B7-DCB2-4A96-A360-178125E66A15}">
      <dsp:nvSpPr>
        <dsp:cNvPr id="0" name=""/>
        <dsp:cNvSpPr/>
      </dsp:nvSpPr>
      <dsp:spPr>
        <a:xfrm>
          <a:off x="1304765" y="580865"/>
          <a:ext cx="3867469" cy="3867469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E5542-A4A2-4399-A30A-8550AF70E2A8}">
      <dsp:nvSpPr>
        <dsp:cNvPr id="0" name=""/>
        <dsp:cNvSpPr/>
      </dsp:nvSpPr>
      <dsp:spPr>
        <a:xfrm>
          <a:off x="1304765" y="580865"/>
          <a:ext cx="3867469" cy="3867469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0215F5-D9DC-45E8-AEA1-73E9C5E68A29}">
      <dsp:nvSpPr>
        <dsp:cNvPr id="0" name=""/>
        <dsp:cNvSpPr/>
      </dsp:nvSpPr>
      <dsp:spPr>
        <a:xfrm>
          <a:off x="1304765" y="580865"/>
          <a:ext cx="3867469" cy="3867469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81C8C-9A07-4EB3-962D-5CD481F08CA5}">
      <dsp:nvSpPr>
        <dsp:cNvPr id="0" name=""/>
        <dsp:cNvSpPr/>
      </dsp:nvSpPr>
      <dsp:spPr>
        <a:xfrm>
          <a:off x="1304765" y="580865"/>
          <a:ext cx="3867469" cy="3867469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4BBD9-E9C6-447E-9AD5-8FA7749666C6}">
      <dsp:nvSpPr>
        <dsp:cNvPr id="0" name=""/>
        <dsp:cNvSpPr/>
      </dsp:nvSpPr>
      <dsp:spPr>
        <a:xfrm>
          <a:off x="2348228" y="1624328"/>
          <a:ext cx="1780542" cy="17805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Sarah</a:t>
          </a:r>
          <a:endParaRPr lang="en-US" sz="4600" kern="1200" dirty="0"/>
        </a:p>
      </dsp:txBody>
      <dsp:txXfrm>
        <a:off x="2348228" y="1624328"/>
        <a:ext cx="1780542" cy="1780542"/>
      </dsp:txXfrm>
    </dsp:sp>
    <dsp:sp modelId="{C63A6504-217E-4C7B-B89F-670789A1113C}">
      <dsp:nvSpPr>
        <dsp:cNvPr id="0" name=""/>
        <dsp:cNvSpPr/>
      </dsp:nvSpPr>
      <dsp:spPr>
        <a:xfrm>
          <a:off x="2615310" y="2545"/>
          <a:ext cx="1246379" cy="1246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Extrovert</a:t>
          </a:r>
          <a:endParaRPr lang="en-US" sz="1800" kern="1200" dirty="0"/>
        </a:p>
      </dsp:txBody>
      <dsp:txXfrm>
        <a:off x="2615310" y="2545"/>
        <a:ext cx="1246379" cy="1246379"/>
      </dsp:txXfrm>
    </dsp:sp>
    <dsp:sp modelId="{E8ED7EC1-5E23-4B86-825C-7348B7C0B0DB}">
      <dsp:nvSpPr>
        <dsp:cNvPr id="0" name=""/>
        <dsp:cNvSpPr/>
      </dsp:nvSpPr>
      <dsp:spPr>
        <a:xfrm>
          <a:off x="4504175" y="1891410"/>
          <a:ext cx="1246379" cy="1246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Feeler</a:t>
          </a:r>
          <a:endParaRPr lang="en-US" sz="1800" kern="1200" dirty="0"/>
        </a:p>
      </dsp:txBody>
      <dsp:txXfrm>
        <a:off x="4504175" y="1891410"/>
        <a:ext cx="1246379" cy="1246379"/>
      </dsp:txXfrm>
    </dsp:sp>
    <dsp:sp modelId="{24623F4C-0607-4CE1-AFEF-62D5BEE88335}">
      <dsp:nvSpPr>
        <dsp:cNvPr id="0" name=""/>
        <dsp:cNvSpPr/>
      </dsp:nvSpPr>
      <dsp:spPr>
        <a:xfrm>
          <a:off x="2615310" y="3780275"/>
          <a:ext cx="1246379" cy="1246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Perceiver</a:t>
          </a:r>
          <a:endParaRPr lang="en-US" sz="1800" kern="1200" dirty="0"/>
        </a:p>
      </dsp:txBody>
      <dsp:txXfrm>
        <a:off x="2615310" y="3780275"/>
        <a:ext cx="1246379" cy="1246379"/>
      </dsp:txXfrm>
    </dsp:sp>
    <dsp:sp modelId="{BB86E572-B95A-4FB0-9F1B-F7EF0EE67319}">
      <dsp:nvSpPr>
        <dsp:cNvPr id="0" name=""/>
        <dsp:cNvSpPr/>
      </dsp:nvSpPr>
      <dsp:spPr>
        <a:xfrm>
          <a:off x="726445" y="1891410"/>
          <a:ext cx="1246379" cy="12463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Intuitive</a:t>
          </a:r>
          <a:endParaRPr lang="en-US" sz="1800" kern="1200" dirty="0"/>
        </a:p>
      </dsp:txBody>
      <dsp:txXfrm>
        <a:off x="726445" y="1891410"/>
        <a:ext cx="1246379" cy="1246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7270B8-4B6E-42AB-A391-DE07077B674E}" type="datetimeFigureOut">
              <a:rPr lang="en-US" smtClean="0"/>
              <a:pPr/>
              <a:t>3/29/2010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13B40F0-8927-4A55-BBAB-557D56FDCE8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google.com/imgres?imgurl=http://s3.images.com/huge.3.18500.JPG&amp;imgrefurl=http://www.images.com/image/18500/illustration-of-rodins-statue-the-thinker/?&amp;results_per_page=1&amp;detail=TRUE&amp;page=270&amp;usg=__fCAAWPhLG3iaQ640gbMd4MxDFLg=&amp;h=450&amp;w=389&amp;sz=21&amp;hl=en&amp;start=53&amp;um=1&amp;itbs=1&amp;tbnid=4RSJwMc01Yt7aM:&amp;tbnh=127&amp;tbnw=110&amp;prev=/images?q=thinker+statue&amp;start=40&amp;um=1&amp;hl=en&amp;sa=N&amp;rlz=1T4ADRA_enUS349US349&amp;ndsp=20&amp;tbs=isch:1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hyperlink" Target="http://www.uwbasa.ca/images/newsimages/books_clipart_13.gif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0" y="0"/>
            <a:ext cx="34290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  <a:ea typeface="Tahoma" pitchFamily="34" charset="0"/>
                <a:cs typeface="Tahoma" pitchFamily="34" charset="0"/>
              </a:rPr>
              <a:t>“Originality is a by-product of sincerity”</a:t>
            </a:r>
            <a:br>
              <a:rPr lang="en-US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  <a:ea typeface="Tahoma" pitchFamily="34" charset="0"/>
                <a:cs typeface="Tahoma" pitchFamily="34" charset="0"/>
              </a:rPr>
            </a:br>
            <a:r>
              <a:rPr lang="en-US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 Gothic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  <a:ea typeface="Tahoma" pitchFamily="34" charset="0"/>
                <a:cs typeface="Tahoma" pitchFamily="34" charset="0"/>
              </a:rPr>
              <a:t>~</a:t>
            </a:r>
            <a:r>
              <a:rPr lang="en-US" sz="20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  <a:ea typeface="Tahoma" pitchFamily="34" charset="0"/>
                <a:cs typeface="Tahoma" pitchFamily="34" charset="0"/>
              </a:rPr>
              <a:t>Marianne Moore</a:t>
            </a:r>
            <a:endParaRPr lang="en-US" sz="2000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My Life</a:t>
            </a:r>
          </a:p>
          <a:p>
            <a:pPr algn="ctr"/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8" name="Picture Placeholder 17" descr="072309070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14" b="12514"/>
          <a:stretch>
            <a:fillRect/>
          </a:stretch>
        </p:blipFill>
        <p:spPr>
          <a:xfrm>
            <a:off x="609600" y="762000"/>
            <a:ext cx="420624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Rectangle 23"/>
          <p:cNvSpPr/>
          <p:nvPr/>
        </p:nvSpPr>
        <p:spPr>
          <a:xfrm>
            <a:off x="-1447800" y="5638800"/>
            <a:ext cx="90678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Sarah Wolfe Escamilla</a:t>
            </a:r>
            <a:endParaRPr lang="en-US" sz="3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Life…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7315200" cy="54102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7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Born and raised in Piqua, Ohio</a:t>
            </a:r>
          </a:p>
          <a:p>
            <a:pPr>
              <a:buNone/>
            </a:pPr>
            <a:r>
              <a:rPr lang="en-US" sz="7400" dirty="0" smtClean="0"/>
              <a:t>      Lived in El Paso, Texas and currently resides in Anthony, New Mexico</a:t>
            </a:r>
          </a:p>
          <a:p>
            <a:pPr>
              <a:buNone/>
            </a:pPr>
            <a:r>
              <a:rPr lang="en-US" sz="7400" dirty="0" smtClean="0"/>
              <a:t>      German and Hispanic descent </a:t>
            </a:r>
          </a:p>
          <a:p>
            <a:pPr>
              <a:buNone/>
            </a:pPr>
            <a:r>
              <a:rPr lang="en-US" sz="7400" dirty="0" smtClean="0"/>
              <a:t>      Mother of three, two who have health impairments</a:t>
            </a:r>
          </a:p>
          <a:p>
            <a:pPr>
              <a:buNone/>
            </a:pPr>
            <a:r>
              <a:rPr lang="en-US" sz="7400" dirty="0" smtClean="0"/>
              <a:t>      Self-advocate for those who are in the special needs realm</a:t>
            </a:r>
          </a:p>
          <a:p>
            <a:pPr>
              <a:buNone/>
            </a:pPr>
            <a:r>
              <a:rPr lang="en-US" sz="7400" dirty="0" smtClean="0"/>
              <a:t>      Avid reader and bibliophile</a:t>
            </a:r>
          </a:p>
          <a:p>
            <a:pPr>
              <a:buNone/>
            </a:pPr>
            <a:r>
              <a:rPr lang="en-US" sz="7400" dirty="0" smtClean="0"/>
              <a:t>      Exercise enthusiast</a:t>
            </a:r>
          </a:p>
          <a:p>
            <a:pPr>
              <a:buFont typeface="Wingdings" pitchFamily="2" charset="2"/>
              <a:buChar char="v"/>
            </a:pPr>
            <a:r>
              <a:rPr lang="en-US" sz="7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Education</a:t>
            </a:r>
          </a:p>
          <a:p>
            <a:pPr>
              <a:buNone/>
            </a:pPr>
            <a:r>
              <a:rPr lang="en-US" sz="7400" dirty="0" smtClean="0"/>
              <a:t>      Attended Edison State Community College, majored in  Industrial Management then transferred to Doña  Ana Community College, majored in Library Technology</a:t>
            </a:r>
          </a:p>
          <a:p>
            <a:pPr>
              <a:buNone/>
            </a:pPr>
            <a:r>
              <a:rPr lang="en-US" sz="7400" dirty="0" smtClean="0"/>
              <a:t>     Meritorious graduate ’07</a:t>
            </a:r>
          </a:p>
          <a:p>
            <a:pPr>
              <a:buNone/>
            </a:pPr>
            <a:r>
              <a:rPr lang="en-US" sz="7400" dirty="0" smtClean="0"/>
              <a:t>     Currently attending New Mexico State University, a junior majoring in   history</a:t>
            </a:r>
          </a:p>
          <a:p>
            <a:pPr>
              <a:buNone/>
            </a:pPr>
            <a:r>
              <a:rPr lang="en-US" sz="7400" dirty="0" smtClean="0"/>
              <a:t>     GPA 3.9</a:t>
            </a:r>
          </a:p>
          <a:p>
            <a:pPr>
              <a:buNone/>
            </a:pPr>
            <a:endParaRPr lang="en-US" sz="25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4676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Paragon Learning Style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3" name="Diagram 12"/>
          <p:cNvGraphicFramePr/>
          <p:nvPr/>
        </p:nvGraphicFramePr>
        <p:xfrm>
          <a:off x="914400" y="1371600"/>
          <a:ext cx="64770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7086600" cy="838200"/>
          </a:xfrm>
        </p:spPr>
        <p:txBody>
          <a:bodyPr/>
          <a:lstStyle/>
          <a:p>
            <a:r>
              <a:rPr lang="en-US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PLSI con’t.</a:t>
            </a:r>
            <a:endParaRPr lang="en-US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Autofit/>
          </a:bodyPr>
          <a:lstStyle/>
          <a:p>
            <a:pPr marL="596646" indent="-514350">
              <a:buFont typeface="Wingdings" pitchFamily="2" charset="2"/>
              <a:buChar char="ü"/>
            </a:pPr>
            <a:r>
              <a:rPr lang="en-US" sz="2800" dirty="0" smtClean="0"/>
              <a:t>Warmly enthusiastic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sz="2800" dirty="0" smtClean="0"/>
              <a:t>High spirited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sz="2800" dirty="0" smtClean="0"/>
              <a:t>Ingenious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sz="2800" dirty="0" smtClean="0"/>
              <a:t>Imaginative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sz="2800" dirty="0" smtClean="0"/>
              <a:t>Able to do almost anything that interest them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sz="2800" dirty="0" smtClean="0"/>
              <a:t>Quick with a solution for any difficulty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sz="2800" dirty="0" smtClean="0"/>
              <a:t>Ready to help anyone with a problem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sz="2800" dirty="0" smtClean="0"/>
              <a:t>Often rely on their ability to improvise instead of preparing in advance</a:t>
            </a:r>
          </a:p>
          <a:p>
            <a:pPr marL="596646" indent="-514350">
              <a:buFont typeface="Wingdings" pitchFamily="2" charset="2"/>
              <a:buChar char="ü"/>
            </a:pPr>
            <a:r>
              <a:rPr lang="en-US" sz="2800" dirty="0" smtClean="0"/>
              <a:t>Can usually find compelling reasons for whatever they want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7242048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Professional goals</a:t>
            </a:r>
            <a:endParaRPr lang="en-US" sz="3600" dirty="0"/>
          </a:p>
        </p:txBody>
      </p:sp>
      <p:pic>
        <p:nvPicPr>
          <p:cNvPr id="2050" name="Picture 2" descr="http://t1.gstatic.com/images?q=tbn:4RSJwMc01Yt7aM:http://s3.images.com/huge.3.18500.JP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971800" y="3200400"/>
            <a:ext cx="1217612" cy="1343819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Graduate with a Bachelor of Arts-History</a:t>
            </a:r>
          </a:p>
          <a:p>
            <a:r>
              <a:rPr lang="en-US" dirty="0" smtClean="0"/>
              <a:t> Take the state Teaching Certificate in order to obtain employment  while continuing my education</a:t>
            </a:r>
          </a:p>
          <a:p>
            <a:r>
              <a:rPr lang="en-US" dirty="0" smtClean="0"/>
              <a:t>Apply at community colleges which offer non traditional hours in order to balance work and school</a:t>
            </a:r>
          </a:p>
          <a:p>
            <a:r>
              <a:rPr lang="en-US" dirty="0" smtClean="0"/>
              <a:t>Enroll in a Masters program for Librarians</a:t>
            </a:r>
          </a:p>
        </p:txBody>
      </p:sp>
      <p:pic>
        <p:nvPicPr>
          <p:cNvPr id="2052" name="Picture 4" descr="http://dumais.us/newtown/blog/wp-content/uploads/2009/03/graduation-ca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5029200"/>
            <a:ext cx="1295400" cy="1333500"/>
          </a:xfrm>
          <a:prstGeom prst="rect">
            <a:avLst/>
          </a:prstGeom>
          <a:noFill/>
        </p:spPr>
      </p:pic>
      <p:pic>
        <p:nvPicPr>
          <p:cNvPr id="2054" name="Picture 6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71800" y="1447800"/>
            <a:ext cx="1219200" cy="124678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8600" y="2819400"/>
            <a:ext cx="251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“It takes courage to grow up And become who you really are”</a:t>
            </a:r>
          </a:p>
          <a:p>
            <a:r>
              <a:rPr lang="en-US" dirty="0" smtClean="0"/>
              <a:t>               ~ E. E. Cummings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244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“Originality is a by-product of sincerity”  ~Marianne Moore</vt:lpstr>
      <vt:lpstr>My Life…</vt:lpstr>
      <vt:lpstr>Paragon Learning Style</vt:lpstr>
      <vt:lpstr>PLSI con’t.</vt:lpstr>
      <vt:lpstr>Professional goals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Fred Rodriguez</cp:lastModifiedBy>
  <cp:revision>78</cp:revision>
  <dcterms:created xsi:type="dcterms:W3CDTF">2010-03-28T21:47:34Z</dcterms:created>
  <dcterms:modified xsi:type="dcterms:W3CDTF">2010-03-30T02:02:29Z</dcterms:modified>
</cp:coreProperties>
</file>